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4" r:id="rId8"/>
    <p:sldId id="265" r:id="rId9"/>
    <p:sldId id="266" r:id="rId10"/>
    <p:sldId id="262" r:id="rId11"/>
    <p:sldId id="267" r:id="rId12"/>
    <p:sldId id="269" r:id="rId13"/>
    <p:sldId id="271" r:id="rId14"/>
    <p:sldId id="263" r:id="rId15"/>
    <p:sldId id="268" r:id="rId16"/>
    <p:sldId id="270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AADAC0-E37B-4814-8116-465AABBAAFFA}" type="datetimeFigureOut">
              <a:rPr lang="th-TH" smtClean="0"/>
              <a:pPr/>
              <a:t>27/06/58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CD72BA-B63A-4A50-8ACE-9A3C07C074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DAC0-E37B-4814-8116-465AABBAAFFA}" type="datetimeFigureOut">
              <a:rPr lang="th-TH" smtClean="0"/>
              <a:pPr/>
              <a:t>27/06/58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72BA-B63A-4A50-8ACE-9A3C07C074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DAC0-E37B-4814-8116-465AABBAAFFA}" type="datetimeFigureOut">
              <a:rPr lang="th-TH" smtClean="0"/>
              <a:pPr/>
              <a:t>27/06/58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72BA-B63A-4A50-8ACE-9A3C07C074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AADAC0-E37B-4814-8116-465AABBAAFFA}" type="datetimeFigureOut">
              <a:rPr lang="th-TH" smtClean="0"/>
              <a:pPr/>
              <a:t>27/06/58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CD72BA-B63A-4A50-8ACE-9A3C07C0748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AAADAC0-E37B-4814-8116-465AABBAAFFA}" type="datetimeFigureOut">
              <a:rPr lang="th-TH" smtClean="0"/>
              <a:pPr/>
              <a:t>27/06/58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CD72BA-B63A-4A50-8ACE-9A3C07C074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DAC0-E37B-4814-8116-465AABBAAFFA}" type="datetimeFigureOut">
              <a:rPr lang="th-TH" smtClean="0"/>
              <a:pPr/>
              <a:t>27/06/58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72BA-B63A-4A50-8ACE-9A3C07C0748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DAC0-E37B-4814-8116-465AABBAAFFA}" type="datetimeFigureOut">
              <a:rPr lang="th-TH" smtClean="0"/>
              <a:pPr/>
              <a:t>27/06/58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72BA-B63A-4A50-8ACE-9A3C07C0748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AADAC0-E37B-4814-8116-465AABBAAFFA}" type="datetimeFigureOut">
              <a:rPr lang="th-TH" smtClean="0"/>
              <a:pPr/>
              <a:t>27/06/58</a:t>
            </a:fld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CD72BA-B63A-4A50-8ACE-9A3C07C0748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DAC0-E37B-4814-8116-465AABBAAFFA}" type="datetimeFigureOut">
              <a:rPr lang="th-TH" smtClean="0"/>
              <a:pPr/>
              <a:t>27/06/58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72BA-B63A-4A50-8ACE-9A3C07C0748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AADAC0-E37B-4814-8116-465AABBAAFFA}" type="datetimeFigureOut">
              <a:rPr lang="th-TH" smtClean="0"/>
              <a:pPr/>
              <a:t>27/06/58</a:t>
            </a:fld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CD72BA-B63A-4A50-8ACE-9A3C07C0748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ตัวยึด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ยึด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AADAC0-E37B-4814-8116-465AABBAAFFA}" type="datetimeFigureOut">
              <a:rPr lang="th-TH" smtClean="0"/>
              <a:pPr/>
              <a:t>27/06/58</a:t>
            </a:fld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CD72BA-B63A-4A50-8ACE-9A3C07C0748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AADAC0-E37B-4814-8116-465AABBAAFFA}" type="datetimeFigureOut">
              <a:rPr lang="th-TH" smtClean="0"/>
              <a:pPr/>
              <a:t>27/06/58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CD72BA-B63A-4A50-8ACE-9A3C07C0748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8.xml"/><Relationship Id="rId7" Type="http://schemas.openxmlformats.org/officeDocument/2006/relationships/slide" Target="slide3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20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72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โครงงานเรื่อง </a:t>
            </a:r>
            <a:endParaRPr lang="th-TH" sz="72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Learning English 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with Disney</a:t>
            </a:r>
            <a:endParaRPr lang="th-TH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779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Toy story</a:t>
            </a:r>
            <a:endParaRPr lang="th-TH" sz="5400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3214678" y="2212326"/>
            <a:ext cx="229342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Vocabulary</a:t>
            </a:r>
            <a:endParaRPr lang="th-TH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3286116" y="3437384"/>
            <a:ext cx="22219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ong</a:t>
            </a:r>
            <a:endParaRPr lang="th-TH" dirty="0"/>
          </a:p>
        </p:txBody>
      </p:sp>
      <p:sp>
        <p:nvSpPr>
          <p:cNvPr id="8" name="Rounded Rectangle 7">
            <a:hlinkClick r:id="rId4" action="ppaction://hlinksldjump"/>
          </p:cNvPr>
          <p:cNvSpPr/>
          <p:nvPr/>
        </p:nvSpPr>
        <p:spPr>
          <a:xfrm>
            <a:off x="3286116" y="4509120"/>
            <a:ext cx="22219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movie</a:t>
            </a:r>
            <a:endParaRPr lang="th-TH" dirty="0"/>
          </a:p>
        </p:txBody>
      </p:sp>
      <p:sp>
        <p:nvSpPr>
          <p:cNvPr id="9" name="Rounded Rectangle 8">
            <a:hlinkClick r:id="rId5" action="ppaction://hlinksldjump"/>
          </p:cNvPr>
          <p:cNvSpPr/>
          <p:nvPr/>
        </p:nvSpPr>
        <p:spPr>
          <a:xfrm>
            <a:off x="5727995" y="5229200"/>
            <a:ext cx="2664296" cy="664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menu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19970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Vocabulary</a:t>
            </a:r>
            <a:endParaRPr lang="th-TH" sz="5400" dirty="0"/>
          </a:p>
        </p:txBody>
      </p:sp>
      <p:sp>
        <p:nvSpPr>
          <p:cNvPr id="4" name="Rectangle 3"/>
          <p:cNvSpPr/>
          <p:nvPr/>
        </p:nvSpPr>
        <p:spPr>
          <a:xfrm>
            <a:off x="1907704" y="1729617"/>
            <a:ext cx="54006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รายละเอียด รูป+ คำศัพท์</a:t>
            </a:r>
            <a:endParaRPr lang="th-TH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6804248" y="5301208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11557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Song</a:t>
            </a:r>
            <a:endParaRPr lang="th-TH" sz="5400" dirty="0"/>
          </a:p>
        </p:txBody>
      </p:sp>
      <p:sp>
        <p:nvSpPr>
          <p:cNvPr id="4" name="Rectangle 3"/>
          <p:cNvSpPr/>
          <p:nvPr/>
        </p:nvSpPr>
        <p:spPr>
          <a:xfrm>
            <a:off x="2987824" y="3429000"/>
            <a:ext cx="3384376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เนื้อเพลง</a:t>
            </a:r>
            <a:endParaRPr lang="th-TH" dirty="0"/>
          </a:p>
        </p:txBody>
      </p:sp>
      <p:sp>
        <p:nvSpPr>
          <p:cNvPr id="5" name="Oval 4"/>
          <p:cNvSpPr/>
          <p:nvPr/>
        </p:nvSpPr>
        <p:spPr>
          <a:xfrm>
            <a:off x="2843808" y="1628800"/>
            <a:ext cx="33843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วีดีโอเพลง</a:t>
            </a:r>
            <a:endParaRPr lang="th-TH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6948264" y="5517232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r>
              <a:rPr lang="en-US" dirty="0" smtClean="0"/>
              <a:t>ack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54528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Short Movie</a:t>
            </a:r>
            <a:endParaRPr lang="th-TH" sz="5400" dirty="0"/>
          </a:p>
        </p:txBody>
      </p:sp>
      <p:sp>
        <p:nvSpPr>
          <p:cNvPr id="4" name="Oval 3"/>
          <p:cNvSpPr/>
          <p:nvPr/>
        </p:nvSpPr>
        <p:spPr>
          <a:xfrm>
            <a:off x="2411760" y="1844824"/>
            <a:ext cx="4464496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วีดีโอ</a:t>
            </a:r>
            <a:endParaRPr lang="th-TH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6608681" y="4941168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58651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Monster </a:t>
            </a:r>
            <a:r>
              <a:rPr lang="en-US" sz="5400" dirty="0" err="1" smtClean="0"/>
              <a:t>inc.</a:t>
            </a:r>
            <a:endParaRPr lang="th-TH" sz="5400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286116" y="1988840"/>
            <a:ext cx="23660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Vocabulary</a:t>
            </a:r>
            <a:endParaRPr lang="th-TH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3286116" y="4149080"/>
            <a:ext cx="23660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movie</a:t>
            </a:r>
            <a:endParaRPr lang="th-TH" dirty="0"/>
          </a:p>
        </p:txBody>
      </p:sp>
      <p:sp>
        <p:nvSpPr>
          <p:cNvPr id="6" name="Rounded Rectangle 5">
            <a:hlinkClick r:id="rId4" action="ppaction://hlinksldjump"/>
          </p:cNvPr>
          <p:cNvSpPr/>
          <p:nvPr/>
        </p:nvSpPr>
        <p:spPr>
          <a:xfrm>
            <a:off x="3286116" y="3053827"/>
            <a:ext cx="23660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Song</a:t>
            </a:r>
            <a:endParaRPr lang="th-TH" dirty="0"/>
          </a:p>
        </p:txBody>
      </p:sp>
      <p:sp>
        <p:nvSpPr>
          <p:cNvPr id="7" name="Rounded Rectangle 6">
            <a:hlinkClick r:id="rId5" action="ppaction://hlinksldjump"/>
          </p:cNvPr>
          <p:cNvSpPr/>
          <p:nvPr/>
        </p:nvSpPr>
        <p:spPr>
          <a:xfrm>
            <a:off x="5727995" y="5229200"/>
            <a:ext cx="2664296" cy="664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menu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0349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Vocabulary</a:t>
            </a:r>
            <a:endParaRPr lang="th-TH" sz="5400" dirty="0"/>
          </a:p>
        </p:txBody>
      </p:sp>
      <p:sp>
        <p:nvSpPr>
          <p:cNvPr id="4" name="Rectangle 3"/>
          <p:cNvSpPr/>
          <p:nvPr/>
        </p:nvSpPr>
        <p:spPr>
          <a:xfrm>
            <a:off x="1907704" y="1729617"/>
            <a:ext cx="54006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รายละเอียด รูป+ คำศัพท์</a:t>
            </a:r>
            <a:endParaRPr lang="th-TH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6804248" y="5301208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11557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Song</a:t>
            </a:r>
            <a:endParaRPr lang="th-TH" sz="5400" dirty="0"/>
          </a:p>
        </p:txBody>
      </p:sp>
      <p:sp>
        <p:nvSpPr>
          <p:cNvPr id="4" name="Rectangle 3"/>
          <p:cNvSpPr/>
          <p:nvPr/>
        </p:nvSpPr>
        <p:spPr>
          <a:xfrm>
            <a:off x="2987824" y="3429000"/>
            <a:ext cx="3384376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เนื้อเพลง</a:t>
            </a:r>
            <a:endParaRPr lang="th-TH" dirty="0"/>
          </a:p>
        </p:txBody>
      </p:sp>
      <p:sp>
        <p:nvSpPr>
          <p:cNvPr id="5" name="Oval 4"/>
          <p:cNvSpPr/>
          <p:nvPr/>
        </p:nvSpPr>
        <p:spPr>
          <a:xfrm>
            <a:off x="2843808" y="1628800"/>
            <a:ext cx="33843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วีดีโอเพลง</a:t>
            </a:r>
            <a:endParaRPr lang="th-TH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6948264" y="5517232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r>
              <a:rPr lang="en-US" dirty="0" smtClean="0"/>
              <a:t>ack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54528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Short Movie</a:t>
            </a:r>
            <a:endParaRPr lang="th-TH" sz="5400" dirty="0"/>
          </a:p>
        </p:txBody>
      </p:sp>
      <p:sp>
        <p:nvSpPr>
          <p:cNvPr id="4" name="Oval 3"/>
          <p:cNvSpPr/>
          <p:nvPr/>
        </p:nvSpPr>
        <p:spPr>
          <a:xfrm>
            <a:off x="2411760" y="1844824"/>
            <a:ext cx="4464496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วีดีโอ</a:t>
            </a:r>
            <a:endParaRPr lang="th-TH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6608681" y="4941168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58651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>
            <a:hlinkClick r:id="rId2" action="ppaction://hlinksldjump"/>
          </p:cNvPr>
          <p:cNvSpPr/>
          <p:nvPr/>
        </p:nvSpPr>
        <p:spPr>
          <a:xfrm>
            <a:off x="6072198" y="5949280"/>
            <a:ext cx="274827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Test</a:t>
            </a:r>
            <a:endParaRPr lang="th-TH" sz="5400" dirty="0"/>
          </a:p>
        </p:txBody>
      </p:sp>
      <p:sp>
        <p:nvSpPr>
          <p:cNvPr id="4" name="Rectangle 3"/>
          <p:cNvSpPr/>
          <p:nvPr/>
        </p:nvSpPr>
        <p:spPr>
          <a:xfrm>
            <a:off x="2987824" y="1342937"/>
            <a:ext cx="223224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รูปภาพ</a:t>
            </a:r>
            <a:endParaRPr lang="th-TH" dirty="0"/>
          </a:p>
        </p:txBody>
      </p:sp>
      <p:sp>
        <p:nvSpPr>
          <p:cNvPr id="8" name="Snip Single Corner Rectangle 7"/>
          <p:cNvSpPr/>
          <p:nvPr/>
        </p:nvSpPr>
        <p:spPr>
          <a:xfrm>
            <a:off x="2987824" y="2063017"/>
            <a:ext cx="2088232" cy="729953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ช้อยคำตอบ</a:t>
            </a:r>
            <a:endParaRPr lang="th-TH" dirty="0"/>
          </a:p>
        </p:txBody>
      </p:sp>
      <p:sp>
        <p:nvSpPr>
          <p:cNvPr id="14" name="Rectangle 13"/>
          <p:cNvSpPr/>
          <p:nvPr/>
        </p:nvSpPr>
        <p:spPr>
          <a:xfrm>
            <a:off x="2996208" y="2861111"/>
            <a:ext cx="223224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รูปภาพ</a:t>
            </a:r>
            <a:endParaRPr lang="th-TH" dirty="0"/>
          </a:p>
        </p:txBody>
      </p:sp>
      <p:sp>
        <p:nvSpPr>
          <p:cNvPr id="15" name="Snip Single Corner Rectangle 14"/>
          <p:cNvSpPr/>
          <p:nvPr/>
        </p:nvSpPr>
        <p:spPr>
          <a:xfrm>
            <a:off x="2996208" y="3581191"/>
            <a:ext cx="2088232" cy="729953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ช้อยคำตอบ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2996208" y="4392961"/>
            <a:ext cx="223224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รูปภาพ</a:t>
            </a:r>
            <a:endParaRPr lang="th-TH" dirty="0"/>
          </a:p>
        </p:txBody>
      </p:sp>
      <p:sp>
        <p:nvSpPr>
          <p:cNvPr id="17" name="Snip Single Corner Rectangle 16"/>
          <p:cNvSpPr/>
          <p:nvPr/>
        </p:nvSpPr>
        <p:spPr>
          <a:xfrm>
            <a:off x="2996208" y="5113041"/>
            <a:ext cx="2088232" cy="729953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ช้อยคำตอบ</a:t>
            </a:r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6912260" y="1563121"/>
            <a:ext cx="10801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7200" dirty="0" smtClean="0"/>
              <a:t>มี 10 ข้อ</a:t>
            </a:r>
            <a:endParaRPr lang="th-TH" sz="7200" dirty="0"/>
          </a:p>
        </p:txBody>
      </p:sp>
    </p:spTree>
    <p:extLst>
      <p:ext uri="{BB962C8B-B14F-4D97-AF65-F5344CB8AC3E}">
        <p14:creationId xmlns:p14="http://schemas.microsoft.com/office/powerpoint/2010/main" xmlns="" val="145641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dirty="0" smtClean="0"/>
              <a:t>ผู้จัดทำ</a:t>
            </a:r>
            <a:endParaRPr lang="th-TH" sz="5400" dirty="0"/>
          </a:p>
        </p:txBody>
      </p:sp>
      <p:sp>
        <p:nvSpPr>
          <p:cNvPr id="4" name="Rectangle 3"/>
          <p:cNvSpPr/>
          <p:nvPr/>
        </p:nvSpPr>
        <p:spPr>
          <a:xfrm>
            <a:off x="1177574" y="1608553"/>
            <a:ext cx="2088232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รูป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5436096" y="1628800"/>
            <a:ext cx="2088232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รูป</a:t>
            </a:r>
            <a:endParaRPr lang="th-TH" dirty="0"/>
          </a:p>
        </p:txBody>
      </p:sp>
      <p:sp>
        <p:nvSpPr>
          <p:cNvPr id="6" name="Rounded Rectangle 5"/>
          <p:cNvSpPr/>
          <p:nvPr/>
        </p:nvSpPr>
        <p:spPr>
          <a:xfrm>
            <a:off x="1047412" y="4344857"/>
            <a:ext cx="2520280" cy="73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ข้อมูล</a:t>
            </a:r>
            <a:endParaRPr lang="th-TH" dirty="0"/>
          </a:p>
        </p:txBody>
      </p:sp>
      <p:sp>
        <p:nvSpPr>
          <p:cNvPr id="7" name="Rounded Rectangle 6"/>
          <p:cNvSpPr/>
          <p:nvPr/>
        </p:nvSpPr>
        <p:spPr>
          <a:xfrm>
            <a:off x="5207884" y="4393557"/>
            <a:ext cx="2520280" cy="6840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ข้อมูล</a:t>
            </a:r>
            <a:endParaRPr lang="th-TH" dirty="0"/>
          </a:p>
        </p:txBody>
      </p:sp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3143240" y="5429264"/>
            <a:ext cx="28063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39025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Learning English with Disney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657600" lvl="8" indent="0">
              <a:buNone/>
            </a:pPr>
            <a:r>
              <a:rPr lang="en-US" sz="3200" dirty="0" smtClean="0"/>
              <a:t>        Home</a:t>
            </a:r>
            <a:endParaRPr lang="th-TH" sz="3200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552392" y="4128283"/>
            <a:ext cx="2016224" cy="576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ผู้จัดทำ</a:t>
            </a:r>
            <a:endParaRPr lang="th-TH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552392" y="3636804"/>
            <a:ext cx="2014797" cy="4914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</a:t>
            </a:r>
            <a:endParaRPr lang="th-TH" dirty="0"/>
          </a:p>
        </p:txBody>
      </p:sp>
      <p:sp>
        <p:nvSpPr>
          <p:cNvPr id="7" name="Rounded Rectangle 6">
            <a:hlinkClick r:id="rId4" action="ppaction://hlinksldjump"/>
          </p:cNvPr>
          <p:cNvSpPr/>
          <p:nvPr/>
        </p:nvSpPr>
        <p:spPr>
          <a:xfrm>
            <a:off x="565233" y="3060740"/>
            <a:ext cx="2003383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menu</a:t>
            </a:r>
            <a:endParaRPr lang="th-TH" dirty="0"/>
          </a:p>
        </p:txBody>
      </p:sp>
      <p:sp>
        <p:nvSpPr>
          <p:cNvPr id="8" name="Rounded Rectangle 7">
            <a:hlinkClick r:id="rId5" action="ppaction://hlinksldjump"/>
          </p:cNvPr>
          <p:cNvSpPr/>
          <p:nvPr/>
        </p:nvSpPr>
        <p:spPr>
          <a:xfrm>
            <a:off x="533130" y="4704346"/>
            <a:ext cx="2016223" cy="6015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ครูที่ปรึกษา</a:t>
            </a:r>
            <a:endParaRPr lang="th-TH" dirty="0"/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17249" y="5305861"/>
            <a:ext cx="2014799" cy="6111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แหล่งอ้างอิง</a:t>
            </a:r>
            <a:endParaRPr lang="th-TH" dirty="0"/>
          </a:p>
        </p:txBody>
      </p:sp>
      <p:sp>
        <p:nvSpPr>
          <p:cNvPr id="10" name="Rounded Rectangle 9">
            <a:hlinkClick r:id="rId7" action="ppaction://hlinksldjump"/>
          </p:cNvPr>
          <p:cNvSpPr/>
          <p:nvPr/>
        </p:nvSpPr>
        <p:spPr>
          <a:xfrm>
            <a:off x="591276" y="1937030"/>
            <a:ext cx="2003383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โครงร่างโครงงาน</a:t>
            </a:r>
            <a:endParaRPr lang="th-TH" dirty="0"/>
          </a:p>
        </p:txBody>
      </p:sp>
      <p:sp>
        <p:nvSpPr>
          <p:cNvPr id="11" name="Rounded Rectangle 10">
            <a:hlinkClick r:id="rId8" action="ppaction://hlinksldjump"/>
          </p:cNvPr>
          <p:cNvSpPr/>
          <p:nvPr/>
        </p:nvSpPr>
        <p:spPr>
          <a:xfrm>
            <a:off x="565233" y="2482117"/>
            <a:ext cx="2003383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แผนผังโครงงาน</a:t>
            </a:r>
            <a:endParaRPr lang="th-TH" dirty="0"/>
          </a:p>
        </p:txBody>
      </p:sp>
      <p:sp>
        <p:nvSpPr>
          <p:cNvPr id="12" name="Rounded Rectangle 11"/>
          <p:cNvSpPr/>
          <p:nvPr/>
        </p:nvSpPr>
        <p:spPr>
          <a:xfrm>
            <a:off x="568332" y="1325884"/>
            <a:ext cx="2014799" cy="6111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th-TH" dirty="0"/>
          </a:p>
        </p:txBody>
      </p:sp>
      <p:sp>
        <p:nvSpPr>
          <p:cNvPr id="14" name="Rectangle 13"/>
          <p:cNvSpPr/>
          <p:nvPr/>
        </p:nvSpPr>
        <p:spPr>
          <a:xfrm>
            <a:off x="3275856" y="2285580"/>
            <a:ext cx="4680520" cy="2099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รูปภาพ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66277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dirty="0" smtClean="0"/>
              <a:t>ครูที่ปรึกษา</a:t>
            </a:r>
            <a:endParaRPr lang="th-TH" sz="5400" dirty="0"/>
          </a:p>
        </p:txBody>
      </p:sp>
      <p:sp>
        <p:nvSpPr>
          <p:cNvPr id="4" name="Rectangle 3"/>
          <p:cNvSpPr/>
          <p:nvPr/>
        </p:nvSpPr>
        <p:spPr>
          <a:xfrm>
            <a:off x="3347864" y="1522156"/>
            <a:ext cx="2448272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รูป</a:t>
            </a:r>
            <a:endParaRPr lang="th-TH" dirty="0"/>
          </a:p>
        </p:txBody>
      </p:sp>
      <p:sp>
        <p:nvSpPr>
          <p:cNvPr id="5" name="Rounded Rectangle 4"/>
          <p:cNvSpPr/>
          <p:nvPr/>
        </p:nvSpPr>
        <p:spPr>
          <a:xfrm>
            <a:off x="3338768" y="4602298"/>
            <a:ext cx="244862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ข้อมูล</a:t>
            </a:r>
            <a:endParaRPr lang="th-TH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5940152" y="5805264"/>
            <a:ext cx="252028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9709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dirty="0" smtClean="0"/>
              <a:t>แหล่งอ้างอิง</a:t>
            </a:r>
            <a:endParaRPr lang="th-TH" sz="5400" dirty="0"/>
          </a:p>
        </p:txBody>
      </p:sp>
      <p:sp>
        <p:nvSpPr>
          <p:cNvPr id="4" name="Rectangle 3"/>
          <p:cNvSpPr/>
          <p:nvPr/>
        </p:nvSpPr>
        <p:spPr>
          <a:xfrm>
            <a:off x="1475656" y="1772816"/>
            <a:ext cx="6336704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ข้อมูล</a:t>
            </a:r>
            <a:endParaRPr lang="th-TH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5940152" y="5589240"/>
            <a:ext cx="252028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82624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h-TH" sz="5400" dirty="0" smtClean="0"/>
              <a:t/>
            </a:r>
            <a:br>
              <a:rPr lang="th-TH" sz="5400" dirty="0" smtClean="0"/>
            </a:br>
            <a:r>
              <a:rPr lang="th-TH" sz="5400" dirty="0" smtClean="0"/>
              <a:t/>
            </a:r>
            <a:br>
              <a:rPr lang="th-TH" sz="5400" dirty="0" smtClean="0"/>
            </a:br>
            <a:r>
              <a:rPr lang="th-TH" sz="5400" dirty="0" smtClean="0"/>
              <a:t> โครงร่างโครงงาน</a:t>
            </a:r>
            <a:endParaRPr lang="th-TH" sz="5400" dirty="0"/>
          </a:p>
        </p:txBody>
      </p:sp>
      <p:sp>
        <p:nvSpPr>
          <p:cNvPr id="4" name="Rectangle 3"/>
          <p:cNvSpPr/>
          <p:nvPr/>
        </p:nvSpPr>
        <p:spPr>
          <a:xfrm>
            <a:off x="2464443" y="2276872"/>
            <a:ext cx="4320480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รายละเอียด</a:t>
            </a:r>
            <a:endParaRPr lang="th-TH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5944197" y="5085184"/>
            <a:ext cx="21602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29034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dirty="0" smtClean="0"/>
              <a:t>แผนผังโครงงาน</a:t>
            </a:r>
            <a:endParaRPr lang="th-TH" sz="5400" dirty="0"/>
          </a:p>
        </p:txBody>
      </p:sp>
      <p:sp>
        <p:nvSpPr>
          <p:cNvPr id="4" name="Rectangle 3"/>
          <p:cNvSpPr/>
          <p:nvPr/>
        </p:nvSpPr>
        <p:spPr>
          <a:xfrm>
            <a:off x="2123728" y="1772816"/>
            <a:ext cx="4896544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รายละเอียด</a:t>
            </a:r>
            <a:endParaRPr lang="th-TH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6444208" y="5462023"/>
            <a:ext cx="194421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02922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Menu</a:t>
            </a:r>
            <a:endParaRPr lang="th-TH" sz="5400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915816" y="2389343"/>
            <a:ext cx="31683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Princess</a:t>
            </a:r>
            <a:endParaRPr lang="th-TH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2915816" y="3285162"/>
            <a:ext cx="31683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Toy story</a:t>
            </a:r>
            <a:endParaRPr lang="th-TH" dirty="0"/>
          </a:p>
        </p:txBody>
      </p:sp>
      <p:sp>
        <p:nvSpPr>
          <p:cNvPr id="6" name="Rounded Rectangle 5">
            <a:hlinkClick r:id="rId4" action="ppaction://hlinksldjump"/>
          </p:cNvPr>
          <p:cNvSpPr/>
          <p:nvPr/>
        </p:nvSpPr>
        <p:spPr>
          <a:xfrm>
            <a:off x="2915816" y="4293096"/>
            <a:ext cx="31683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Monster </a:t>
            </a:r>
            <a:r>
              <a:rPr lang="en-US" dirty="0" err="1" smtClean="0"/>
              <a:t>inc.</a:t>
            </a:r>
            <a:endParaRPr lang="th-TH" dirty="0"/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940152" y="5556374"/>
            <a:ext cx="2664296" cy="664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76978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Princess</a:t>
            </a:r>
            <a:endParaRPr lang="th-TH" sz="5400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3214678" y="1928802"/>
            <a:ext cx="22219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Vocabulary</a:t>
            </a:r>
            <a:endParaRPr lang="th-TH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3143240" y="4143380"/>
            <a:ext cx="2257689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movie</a:t>
            </a:r>
            <a:endParaRPr lang="th-TH" dirty="0"/>
          </a:p>
        </p:txBody>
      </p:sp>
      <p:sp>
        <p:nvSpPr>
          <p:cNvPr id="8" name="Rounded Rectangle 7">
            <a:hlinkClick r:id="rId4" action="ppaction://hlinksldjump"/>
          </p:cNvPr>
          <p:cNvSpPr/>
          <p:nvPr/>
        </p:nvSpPr>
        <p:spPr>
          <a:xfrm>
            <a:off x="3214678" y="3000372"/>
            <a:ext cx="215055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Song</a:t>
            </a:r>
            <a:endParaRPr lang="th-TH" dirty="0"/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727995" y="5229200"/>
            <a:ext cx="2664296" cy="664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menu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09100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Vocabulary</a:t>
            </a:r>
            <a:endParaRPr lang="th-TH" sz="5400" dirty="0"/>
          </a:p>
        </p:txBody>
      </p:sp>
      <p:sp>
        <p:nvSpPr>
          <p:cNvPr id="4" name="Rectangle 3"/>
          <p:cNvSpPr/>
          <p:nvPr/>
        </p:nvSpPr>
        <p:spPr>
          <a:xfrm>
            <a:off x="1907704" y="1729617"/>
            <a:ext cx="54006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รายละเอียด รูป+ คำศัพท์</a:t>
            </a:r>
            <a:endParaRPr lang="th-TH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6804248" y="5301208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18350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Song</a:t>
            </a:r>
            <a:endParaRPr lang="th-TH" sz="5400" dirty="0"/>
          </a:p>
        </p:txBody>
      </p:sp>
      <p:sp>
        <p:nvSpPr>
          <p:cNvPr id="4" name="Rectangle 3"/>
          <p:cNvSpPr/>
          <p:nvPr/>
        </p:nvSpPr>
        <p:spPr>
          <a:xfrm>
            <a:off x="2987824" y="3429000"/>
            <a:ext cx="3384376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เนื้อเพลง</a:t>
            </a:r>
            <a:endParaRPr lang="th-TH" dirty="0"/>
          </a:p>
        </p:txBody>
      </p:sp>
      <p:sp>
        <p:nvSpPr>
          <p:cNvPr id="5" name="Oval 4"/>
          <p:cNvSpPr/>
          <p:nvPr/>
        </p:nvSpPr>
        <p:spPr>
          <a:xfrm>
            <a:off x="2843808" y="1628800"/>
            <a:ext cx="33843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วีดีโอเพลง</a:t>
            </a:r>
            <a:endParaRPr lang="th-TH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6948264" y="5517232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r>
              <a:rPr lang="en-US" dirty="0" smtClean="0"/>
              <a:t>ack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87217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Short Movie</a:t>
            </a:r>
            <a:endParaRPr lang="th-TH" sz="5400" dirty="0"/>
          </a:p>
        </p:txBody>
      </p:sp>
      <p:sp>
        <p:nvSpPr>
          <p:cNvPr id="4" name="Oval 3"/>
          <p:cNvSpPr/>
          <p:nvPr/>
        </p:nvSpPr>
        <p:spPr>
          <a:xfrm>
            <a:off x="2411760" y="1844824"/>
            <a:ext cx="4464496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วีดีโอ</a:t>
            </a:r>
            <a:endParaRPr lang="th-TH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6608681" y="4941168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20726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146</Words>
  <Application>Microsoft Office PowerPoint</Application>
  <PresentationFormat>นำเสนอทางหน้าจอ (4:3)</PresentationFormat>
  <Paragraphs>91</Paragraphs>
  <Slides>21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21</vt:i4>
      </vt:variant>
    </vt:vector>
  </HeadingPairs>
  <TitlesOfParts>
    <vt:vector size="22" baseType="lpstr">
      <vt:lpstr>เฉลียง</vt:lpstr>
      <vt:lpstr>โครงงานเรื่อง </vt:lpstr>
      <vt:lpstr>Learning English with Disney</vt:lpstr>
      <vt:lpstr>   โครงร่างโครงงาน</vt:lpstr>
      <vt:lpstr>แผนผังโครงงาน</vt:lpstr>
      <vt:lpstr>Menu</vt:lpstr>
      <vt:lpstr>Princess</vt:lpstr>
      <vt:lpstr>Vocabulary</vt:lpstr>
      <vt:lpstr>Song</vt:lpstr>
      <vt:lpstr>Short Movie</vt:lpstr>
      <vt:lpstr>Toy story</vt:lpstr>
      <vt:lpstr>Vocabulary</vt:lpstr>
      <vt:lpstr>Song</vt:lpstr>
      <vt:lpstr>Short Movie</vt:lpstr>
      <vt:lpstr>Monster inc.</vt:lpstr>
      <vt:lpstr>Vocabulary</vt:lpstr>
      <vt:lpstr>Song</vt:lpstr>
      <vt:lpstr>Short Movie</vt:lpstr>
      <vt:lpstr>Test</vt:lpstr>
      <vt:lpstr>ผู้จัดทำ</vt:lpstr>
      <vt:lpstr>ครูที่ปรึกษา</vt:lpstr>
      <vt:lpstr>แหล่งอ้างอิง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โครงงานเรื่อง</dc:title>
  <dc:creator>admin</dc:creator>
  <cp:lastModifiedBy>MyCOM</cp:lastModifiedBy>
  <cp:revision>6</cp:revision>
  <dcterms:created xsi:type="dcterms:W3CDTF">2015-06-26T02:18:50Z</dcterms:created>
  <dcterms:modified xsi:type="dcterms:W3CDTF">2015-06-27T09:37:48Z</dcterms:modified>
</cp:coreProperties>
</file>