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2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121" autoAdjust="0"/>
    <p:restoredTop sz="94660"/>
  </p:normalViewPr>
  <p:slideViewPr>
    <p:cSldViewPr>
      <p:cViewPr varScale="1">
        <p:scale>
          <a:sx n="68" d="100"/>
          <a:sy n="68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5409A-D833-433E-B5C6-1E1361531441}" type="datetimeFigureOut">
              <a:rPr lang="th-TH" smtClean="0"/>
              <a:t>10/09/58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A36D0-F82C-4186-A3D1-B77F35DB750B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A36D0-F82C-4186-A3D1-B77F35DB750B}" type="slidenum">
              <a:rPr lang="th-TH" smtClean="0"/>
              <a:t>8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A788-9FA9-4F9A-AC55-64B41EBDDA7D}" type="datetimeFigureOut">
              <a:rPr lang="th-TH" smtClean="0"/>
              <a:t>10/09/58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E73D-27F7-4443-81EF-5C08331857C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A788-9FA9-4F9A-AC55-64B41EBDDA7D}" type="datetimeFigureOut">
              <a:rPr lang="th-TH" smtClean="0"/>
              <a:t>10/09/58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E73D-27F7-4443-81EF-5C08331857C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A788-9FA9-4F9A-AC55-64B41EBDDA7D}" type="datetimeFigureOut">
              <a:rPr lang="th-TH" smtClean="0"/>
              <a:t>10/09/58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E73D-27F7-4443-81EF-5C08331857C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A788-9FA9-4F9A-AC55-64B41EBDDA7D}" type="datetimeFigureOut">
              <a:rPr lang="th-TH" smtClean="0"/>
              <a:t>10/09/58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E73D-27F7-4443-81EF-5C08331857C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A788-9FA9-4F9A-AC55-64B41EBDDA7D}" type="datetimeFigureOut">
              <a:rPr lang="th-TH" smtClean="0"/>
              <a:t>10/09/58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E73D-27F7-4443-81EF-5C08331857C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A788-9FA9-4F9A-AC55-64B41EBDDA7D}" type="datetimeFigureOut">
              <a:rPr lang="th-TH" smtClean="0"/>
              <a:t>10/09/58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E73D-27F7-4443-81EF-5C08331857C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A788-9FA9-4F9A-AC55-64B41EBDDA7D}" type="datetimeFigureOut">
              <a:rPr lang="th-TH" smtClean="0"/>
              <a:t>10/09/58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E73D-27F7-4443-81EF-5C08331857C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A788-9FA9-4F9A-AC55-64B41EBDDA7D}" type="datetimeFigureOut">
              <a:rPr lang="th-TH" smtClean="0"/>
              <a:t>10/09/58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E73D-27F7-4443-81EF-5C08331857C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A788-9FA9-4F9A-AC55-64B41EBDDA7D}" type="datetimeFigureOut">
              <a:rPr lang="th-TH" smtClean="0"/>
              <a:t>10/09/58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E73D-27F7-4443-81EF-5C08331857C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A788-9FA9-4F9A-AC55-64B41EBDDA7D}" type="datetimeFigureOut">
              <a:rPr lang="th-TH" smtClean="0"/>
              <a:t>10/09/58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E73D-27F7-4443-81EF-5C08331857C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A788-9FA9-4F9A-AC55-64B41EBDDA7D}" type="datetimeFigureOut">
              <a:rPr lang="th-TH" smtClean="0"/>
              <a:t>10/09/58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E73D-27F7-4443-81EF-5C08331857C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CA788-9FA9-4F9A-AC55-64B41EBDDA7D}" type="datetimeFigureOut">
              <a:rPr lang="th-TH" smtClean="0"/>
              <a:t>10/09/58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E73D-27F7-4443-81EF-5C08331857CD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1.wav"/><Relationship Id="rId6" Type="http://schemas.openxmlformats.org/officeDocument/2006/relationships/image" Target="../media/image12.png"/><Relationship Id="rId5" Type="http://schemas.openxmlformats.org/officeDocument/2006/relationships/slide" Target="slide1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1.wav"/><Relationship Id="rId5" Type="http://schemas.openxmlformats.org/officeDocument/2006/relationships/slide" Target="slide1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slide" Target="slide1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1.wav"/><Relationship Id="rId5" Type="http://schemas.openxmlformats.org/officeDocument/2006/relationships/slide" Target="slide20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slide" Target="slide2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1.wav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slide" Target="slide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9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1.wav"/><Relationship Id="rId6" Type="http://schemas.openxmlformats.org/officeDocument/2006/relationships/image" Target="../media/image12.png"/><Relationship Id="rId5" Type="http://schemas.openxmlformats.org/officeDocument/2006/relationships/slide" Target="slide1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X Jello" pitchFamily="2" charset="0"/>
                <a:cs typeface="TX Jello" pitchFamily="2" charset="0"/>
              </a:rPr>
              <a:t>QUIZ TIME</a:t>
            </a:r>
            <a:endParaRPr lang="th-TH" sz="9600" dirty="0">
              <a:solidFill>
                <a:schemeClr val="tx1">
                  <a:lumMod val="65000"/>
                  <a:lumOff val="35000"/>
                </a:schemeClr>
              </a:solidFill>
              <a:latin typeface="TX Jello" pitchFamily="2" charset="0"/>
              <a:cs typeface="TX Jello" pitchFamily="2" charset="0"/>
            </a:endParaRPr>
          </a:p>
        </p:txBody>
      </p:sp>
      <p:sp>
        <p:nvSpPr>
          <p:cNvPr id="3" name="สี่เหลี่ยมมุมมน 2">
            <a:hlinkClick r:id="rId2" action="ppaction://hlinksldjump"/>
          </p:cNvPr>
          <p:cNvSpPr/>
          <p:nvPr/>
        </p:nvSpPr>
        <p:spPr>
          <a:xfrm>
            <a:off x="2714612" y="5143512"/>
            <a:ext cx="3857652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X Jello" pitchFamily="2" charset="0"/>
                <a:cs typeface="TX Jello" pitchFamily="2" charset="0"/>
              </a:rPr>
              <a:t>START</a:t>
            </a:r>
            <a:endParaRPr lang="th-TH" sz="6000" spc="3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X Jello" pitchFamily="2" charset="0"/>
              <a:cs typeface="TX Jell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มุมมน 7">
            <a:hlinkClick r:id="rId2" action="ppaction://hlinksldjump"/>
          </p:cNvPr>
          <p:cNvSpPr/>
          <p:nvPr/>
        </p:nvSpPr>
        <p:spPr>
          <a:xfrm>
            <a:off x="1142976" y="5500702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X Jello" pitchFamily="2" charset="0"/>
                <a:cs typeface="TX Jello" pitchFamily="2" charset="0"/>
              </a:rPr>
              <a:t>BACK</a:t>
            </a:r>
            <a:endParaRPr lang="th-TH" sz="3200" dirty="0">
              <a:latin typeface="TX Jello" pitchFamily="2" charset="0"/>
              <a:cs typeface="TX Jello" pitchFamily="2" charset="0"/>
            </a:endParaRPr>
          </a:p>
        </p:txBody>
      </p:sp>
      <p:sp>
        <p:nvSpPr>
          <p:cNvPr id="9" name="สี่เหลี่ยมมุมมน 8">
            <a:hlinkClick r:id="rId3" action="ppaction://hlinksldjump"/>
          </p:cNvPr>
          <p:cNvSpPr/>
          <p:nvPr/>
        </p:nvSpPr>
        <p:spPr>
          <a:xfrm>
            <a:off x="6357950" y="5500702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X Jello" pitchFamily="2" charset="0"/>
                <a:cs typeface="TX Jello" pitchFamily="2" charset="0"/>
              </a:rPr>
              <a:t>NEXT</a:t>
            </a:r>
            <a:endParaRPr lang="th-TH" sz="3200" dirty="0">
              <a:latin typeface="TX Jello" pitchFamily="2" charset="0"/>
              <a:cs typeface="TX Jello" pitchFamily="2" charset="0"/>
            </a:endParaRPr>
          </a:p>
        </p:txBody>
      </p:sp>
      <p:pic>
        <p:nvPicPr>
          <p:cNvPr id="6" name="ตัวยึดรูปภาพ 5" descr="Disney-princesses-disney-princess-37905966-1694-1102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6631" r="6631"/>
          <a:stretch>
            <a:fillRect/>
          </a:stretch>
        </p:blipFill>
        <p:spPr/>
      </p:pic>
      <p:sp>
        <p:nvSpPr>
          <p:cNvPr id="10" name="สี่เหลี่ยมผืนผ้า 9"/>
          <p:cNvSpPr/>
          <p:nvPr/>
        </p:nvSpPr>
        <p:spPr>
          <a:xfrm>
            <a:off x="3571868" y="4000504"/>
            <a:ext cx="47910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TRY AGAIN</a:t>
            </a:r>
            <a:endParaRPr lang="th-TH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1785918" y="4214818"/>
            <a:ext cx="5486400" cy="566738"/>
          </a:xfrm>
        </p:spPr>
        <p:txBody>
          <a:bodyPr>
            <a:noAutofit/>
          </a:bodyPr>
          <a:lstStyle/>
          <a:p>
            <a:r>
              <a:rPr lang="en-US" sz="4400" dirty="0" smtClean="0"/>
              <a:t>WHAT COLOR IS IT?</a:t>
            </a:r>
            <a:endParaRPr lang="th-TH" sz="4400" dirty="0"/>
          </a:p>
        </p:txBody>
      </p:sp>
      <p:sp>
        <p:nvSpPr>
          <p:cNvPr id="6" name="วงรี 5">
            <a:hlinkClick r:id="rId2" action="ppaction://hlinksldjump"/>
          </p:cNvPr>
          <p:cNvSpPr/>
          <p:nvPr/>
        </p:nvSpPr>
        <p:spPr>
          <a:xfrm>
            <a:off x="2214546" y="4714884"/>
            <a:ext cx="1857388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PINK</a:t>
            </a:r>
            <a:endParaRPr lang="th-TH" dirty="0"/>
          </a:p>
        </p:txBody>
      </p:sp>
      <p:sp>
        <p:nvSpPr>
          <p:cNvPr id="7" name="วงรี 6">
            <a:hlinkClick r:id="rId3" action="ppaction://hlinksldjump"/>
          </p:cNvPr>
          <p:cNvSpPr/>
          <p:nvPr/>
        </p:nvSpPr>
        <p:spPr>
          <a:xfrm>
            <a:off x="4786314" y="4714884"/>
            <a:ext cx="1857388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AMBER</a:t>
            </a:r>
            <a:endParaRPr lang="th-TH" dirty="0"/>
          </a:p>
        </p:txBody>
      </p:sp>
      <p:pic>
        <p:nvPicPr>
          <p:cNvPr id="11" name="รูปภาพ 10" descr="11418224_1657192801182410_175405241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285728"/>
            <a:ext cx="4032628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สี่เหลี่ยมมุมมน 7">
            <a:hlinkClick r:id="rId5" action="ppaction://hlinksldjump"/>
          </p:cNvPr>
          <p:cNvSpPr/>
          <p:nvPr/>
        </p:nvSpPr>
        <p:spPr>
          <a:xfrm>
            <a:off x="6643702" y="5643578"/>
            <a:ext cx="207170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X Jello" pitchFamily="2" charset="0"/>
                <a:cs typeface="TX Jello" pitchFamily="2" charset="0"/>
              </a:rPr>
              <a:t>NEXT</a:t>
            </a:r>
            <a:endParaRPr lang="th-TH" sz="4000" dirty="0">
              <a:latin typeface="TX Jello" pitchFamily="2" charset="0"/>
              <a:cs typeface="TX Jello" pitchFamily="2" charset="0"/>
            </a:endParaRPr>
          </a:p>
        </p:txBody>
      </p:sp>
      <p:pic>
        <p:nvPicPr>
          <p:cNvPr id="10" name="ตัวยึดรูปภาพ 9" descr="Disney-Princess-Wallpapers-5.png"/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5920" r="5920"/>
          <a:stretch>
            <a:fillRect/>
          </a:stretch>
        </p:blipFill>
        <p:spPr>
          <a:xfrm>
            <a:off x="1714480" y="571480"/>
            <a:ext cx="5486400" cy="4114800"/>
          </a:xfrm>
        </p:spPr>
      </p:pic>
      <p:sp>
        <p:nvSpPr>
          <p:cNvPr id="11" name="สี่เหลี่ยมผืนผ้า 10"/>
          <p:cNvSpPr/>
          <p:nvPr/>
        </p:nvSpPr>
        <p:spPr>
          <a:xfrm>
            <a:off x="3214678" y="3500438"/>
            <a:ext cx="529114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CORRECT</a:t>
            </a:r>
            <a:endParaRPr lang="th-TH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49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มุมมน 7">
            <a:hlinkClick r:id="rId2" action="ppaction://hlinksldjump"/>
          </p:cNvPr>
          <p:cNvSpPr/>
          <p:nvPr/>
        </p:nvSpPr>
        <p:spPr>
          <a:xfrm>
            <a:off x="1142976" y="5500702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X Jello" pitchFamily="2" charset="0"/>
                <a:cs typeface="TX Jello" pitchFamily="2" charset="0"/>
              </a:rPr>
              <a:t>BACK</a:t>
            </a:r>
            <a:endParaRPr lang="th-TH" sz="3200" dirty="0">
              <a:latin typeface="TX Jello" pitchFamily="2" charset="0"/>
              <a:cs typeface="TX Jello" pitchFamily="2" charset="0"/>
            </a:endParaRPr>
          </a:p>
        </p:txBody>
      </p:sp>
      <p:sp>
        <p:nvSpPr>
          <p:cNvPr id="9" name="สี่เหลี่ยมมุมมน 8">
            <a:hlinkClick r:id="rId3" action="ppaction://hlinksldjump"/>
          </p:cNvPr>
          <p:cNvSpPr/>
          <p:nvPr/>
        </p:nvSpPr>
        <p:spPr>
          <a:xfrm>
            <a:off x="6357950" y="5500702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X Jello" pitchFamily="2" charset="0"/>
                <a:cs typeface="TX Jello" pitchFamily="2" charset="0"/>
              </a:rPr>
              <a:t>NEXT</a:t>
            </a:r>
            <a:endParaRPr lang="th-TH" sz="3200" dirty="0">
              <a:latin typeface="TX Jello" pitchFamily="2" charset="0"/>
              <a:cs typeface="TX Jello" pitchFamily="2" charset="0"/>
            </a:endParaRPr>
          </a:p>
        </p:txBody>
      </p:sp>
      <p:pic>
        <p:nvPicPr>
          <p:cNvPr id="6" name="ตัวยึดรูปภาพ 5" descr="Disney-princesses-disney-princess-37905966-1694-1102.pn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6631" r="6631"/>
          <a:stretch>
            <a:fillRect/>
          </a:stretch>
        </p:blipFill>
        <p:spPr/>
      </p:pic>
      <p:sp>
        <p:nvSpPr>
          <p:cNvPr id="10" name="สี่เหลี่ยมผืนผ้า 9"/>
          <p:cNvSpPr/>
          <p:nvPr/>
        </p:nvSpPr>
        <p:spPr>
          <a:xfrm>
            <a:off x="3571868" y="4000504"/>
            <a:ext cx="47910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TRY AGAIN</a:t>
            </a:r>
            <a:endParaRPr lang="th-TH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57356" y="4429132"/>
            <a:ext cx="5486400" cy="566738"/>
          </a:xfrm>
        </p:spPr>
        <p:txBody>
          <a:bodyPr>
            <a:noAutofit/>
          </a:bodyPr>
          <a:lstStyle/>
          <a:p>
            <a:r>
              <a:rPr lang="en-US" sz="4000" dirty="0" smtClean="0"/>
              <a:t>WHAT ARE THEY FEEL?</a:t>
            </a:r>
            <a:endParaRPr lang="th-TH" sz="4000" dirty="0"/>
          </a:p>
        </p:txBody>
      </p:sp>
      <p:pic>
        <p:nvPicPr>
          <p:cNvPr id="7" name="ตัวยึดรูปภาพ 6" descr="11303965_1657189567849400_365061952_o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121" r="8121"/>
          <a:stretch>
            <a:fillRect/>
          </a:stretch>
        </p:blipFill>
        <p:spPr>
          <a:xfrm>
            <a:off x="1792288" y="612775"/>
            <a:ext cx="5494337" cy="3673475"/>
          </a:xfrm>
        </p:spPr>
      </p:pic>
      <p:sp>
        <p:nvSpPr>
          <p:cNvPr id="5" name="วงรี 4">
            <a:hlinkClick r:id="rId3" action="ppaction://hlinksldjump"/>
          </p:cNvPr>
          <p:cNvSpPr/>
          <p:nvPr/>
        </p:nvSpPr>
        <p:spPr>
          <a:xfrm>
            <a:off x="2214546" y="4857760"/>
            <a:ext cx="1857388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HAPPY</a:t>
            </a:r>
            <a:endParaRPr lang="th-TH" dirty="0"/>
          </a:p>
        </p:txBody>
      </p:sp>
      <p:sp>
        <p:nvSpPr>
          <p:cNvPr id="6" name="วงรี 5">
            <a:hlinkClick r:id="rId4" action="ppaction://hlinksldjump"/>
          </p:cNvPr>
          <p:cNvSpPr/>
          <p:nvPr/>
        </p:nvSpPr>
        <p:spPr>
          <a:xfrm>
            <a:off x="5286380" y="4857760"/>
            <a:ext cx="1857388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ANGRY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ยึดรูปภาพ 4" descr="toy-story-2-image-toy-story-2-36440635-1024-768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28" y="642918"/>
            <a:ext cx="6000792" cy="4500594"/>
          </a:xfrm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สี่เหลี่ยมมุมมน 7">
            <a:hlinkClick r:id="rId5" action="ppaction://hlinksldjump"/>
          </p:cNvPr>
          <p:cNvSpPr/>
          <p:nvPr/>
        </p:nvSpPr>
        <p:spPr>
          <a:xfrm>
            <a:off x="6643702" y="5643578"/>
            <a:ext cx="207170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X Jello" pitchFamily="2" charset="0"/>
                <a:cs typeface="TX Jello" pitchFamily="2" charset="0"/>
              </a:rPr>
              <a:t>NEXT</a:t>
            </a:r>
            <a:endParaRPr lang="th-TH" sz="4000" dirty="0">
              <a:latin typeface="TX Jello" pitchFamily="2" charset="0"/>
              <a:cs typeface="TX Jell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มุมมน 7">
            <a:hlinkClick r:id="rId3" action="ppaction://hlinksldjump"/>
          </p:cNvPr>
          <p:cNvSpPr/>
          <p:nvPr/>
        </p:nvSpPr>
        <p:spPr>
          <a:xfrm>
            <a:off x="1142976" y="5500702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X Jello" pitchFamily="2" charset="0"/>
                <a:cs typeface="TX Jello" pitchFamily="2" charset="0"/>
              </a:rPr>
              <a:t>BACK</a:t>
            </a:r>
            <a:endParaRPr lang="th-TH" sz="3200" dirty="0">
              <a:latin typeface="TX Jello" pitchFamily="2" charset="0"/>
              <a:cs typeface="TX Jello" pitchFamily="2" charset="0"/>
            </a:endParaRPr>
          </a:p>
        </p:txBody>
      </p:sp>
      <p:pic>
        <p:nvPicPr>
          <p:cNvPr id="7" name="ตัวยึดรูปภาพ 6" descr="DI-Toy-Story-Of-Terror-2.pn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134" r="1134"/>
          <a:stretch>
            <a:fillRect/>
          </a:stretch>
        </p:blipFill>
        <p:spPr>
          <a:xfrm>
            <a:off x="571472" y="500042"/>
            <a:ext cx="8215313" cy="4727575"/>
          </a:xfrm>
        </p:spPr>
      </p:pic>
      <p:sp>
        <p:nvSpPr>
          <p:cNvPr id="9" name="สี่เหลี่ยมมุมมน 8">
            <a:hlinkClick r:id="rId5" action="ppaction://hlinksldjump"/>
          </p:cNvPr>
          <p:cNvSpPr/>
          <p:nvPr/>
        </p:nvSpPr>
        <p:spPr>
          <a:xfrm>
            <a:off x="6357950" y="5500702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X Jello" pitchFamily="2" charset="0"/>
                <a:cs typeface="TX Jello" pitchFamily="2" charset="0"/>
              </a:rPr>
              <a:t>NEXT</a:t>
            </a:r>
            <a:endParaRPr lang="th-TH" sz="3200" dirty="0">
              <a:latin typeface="TX Jello" pitchFamily="2" charset="0"/>
              <a:cs typeface="TX Jello" pitchFamily="2" charset="0"/>
            </a:endParaRPr>
          </a:p>
        </p:txBody>
      </p:sp>
      <p:pic>
        <p:nvPicPr>
          <p:cNvPr id="10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57356" y="4429132"/>
            <a:ext cx="5486400" cy="566738"/>
          </a:xfrm>
        </p:spPr>
        <p:txBody>
          <a:bodyPr>
            <a:noAutofit/>
          </a:bodyPr>
          <a:lstStyle/>
          <a:p>
            <a:r>
              <a:rPr lang="en-US" sz="4000" dirty="0" smtClean="0"/>
              <a:t>WHAT ARE THEY FEEL?</a:t>
            </a:r>
            <a:endParaRPr lang="th-TH" sz="4000" dirty="0"/>
          </a:p>
        </p:txBody>
      </p:sp>
      <p:pic>
        <p:nvPicPr>
          <p:cNvPr id="7" name="ตัวยึดรูปภาพ 6" descr="11414917_1657189604516063_1498865999_o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407" r="9407"/>
          <a:stretch>
            <a:fillRect/>
          </a:stretch>
        </p:blipFill>
        <p:spPr>
          <a:xfrm>
            <a:off x="1792288" y="612775"/>
            <a:ext cx="5494337" cy="3673475"/>
          </a:xfrm>
        </p:spPr>
      </p:pic>
      <p:sp>
        <p:nvSpPr>
          <p:cNvPr id="5" name="วงรี 4">
            <a:hlinkClick r:id="rId3" action="ppaction://hlinksldjump"/>
          </p:cNvPr>
          <p:cNvSpPr/>
          <p:nvPr/>
        </p:nvSpPr>
        <p:spPr>
          <a:xfrm>
            <a:off x="1571604" y="4857760"/>
            <a:ext cx="2714644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ANNOYED</a:t>
            </a:r>
            <a:endParaRPr lang="th-TH" dirty="0"/>
          </a:p>
        </p:txBody>
      </p:sp>
      <p:sp>
        <p:nvSpPr>
          <p:cNvPr id="6" name="วงรี 5">
            <a:hlinkClick r:id="rId4" action="ppaction://hlinksldjump"/>
          </p:cNvPr>
          <p:cNvSpPr/>
          <p:nvPr/>
        </p:nvSpPr>
        <p:spPr>
          <a:xfrm>
            <a:off x="4929190" y="4857760"/>
            <a:ext cx="2643206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HORRIFIED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ยึดรูปภาพ 4" descr="toy-story-2-image-toy-story-2-36440635-1024-768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28" y="642918"/>
            <a:ext cx="6000792" cy="4500594"/>
          </a:xfrm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สี่เหลี่ยมมุมมน 7">
            <a:hlinkClick r:id="rId5" action="ppaction://hlinksldjump"/>
          </p:cNvPr>
          <p:cNvSpPr/>
          <p:nvPr/>
        </p:nvSpPr>
        <p:spPr>
          <a:xfrm>
            <a:off x="6643702" y="5643578"/>
            <a:ext cx="207170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X Jello" pitchFamily="2" charset="0"/>
                <a:cs typeface="TX Jello" pitchFamily="2" charset="0"/>
              </a:rPr>
              <a:t>NEXT</a:t>
            </a:r>
            <a:endParaRPr lang="th-TH" sz="4000" dirty="0">
              <a:latin typeface="TX Jello" pitchFamily="2" charset="0"/>
              <a:cs typeface="TX Jell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มุมมน 7">
            <a:hlinkClick r:id="rId3" action="ppaction://hlinksldjump"/>
          </p:cNvPr>
          <p:cNvSpPr/>
          <p:nvPr/>
        </p:nvSpPr>
        <p:spPr>
          <a:xfrm>
            <a:off x="1142976" y="5500702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X Jello" pitchFamily="2" charset="0"/>
                <a:cs typeface="TX Jello" pitchFamily="2" charset="0"/>
              </a:rPr>
              <a:t>BACK</a:t>
            </a:r>
            <a:endParaRPr lang="th-TH" sz="3200" dirty="0">
              <a:latin typeface="TX Jello" pitchFamily="2" charset="0"/>
              <a:cs typeface="TX Jello" pitchFamily="2" charset="0"/>
            </a:endParaRPr>
          </a:p>
        </p:txBody>
      </p:sp>
      <p:pic>
        <p:nvPicPr>
          <p:cNvPr id="7" name="ตัวยึดรูปภาพ 6" descr="DI-Toy-Story-Of-Terror-2.pn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134" r="1134"/>
          <a:stretch>
            <a:fillRect/>
          </a:stretch>
        </p:blipFill>
        <p:spPr>
          <a:xfrm>
            <a:off x="571472" y="500042"/>
            <a:ext cx="8215313" cy="4727575"/>
          </a:xfrm>
        </p:spPr>
      </p:pic>
      <p:sp>
        <p:nvSpPr>
          <p:cNvPr id="9" name="สี่เหลี่ยมมุมมน 8">
            <a:hlinkClick r:id="rId5" action="ppaction://hlinksldjump"/>
          </p:cNvPr>
          <p:cNvSpPr/>
          <p:nvPr/>
        </p:nvSpPr>
        <p:spPr>
          <a:xfrm>
            <a:off x="6357950" y="5500702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X Jello" pitchFamily="2" charset="0"/>
                <a:cs typeface="TX Jello" pitchFamily="2" charset="0"/>
              </a:rPr>
              <a:t>NEXT</a:t>
            </a:r>
            <a:endParaRPr lang="th-TH" sz="3200" dirty="0">
              <a:latin typeface="TX Jello" pitchFamily="2" charset="0"/>
              <a:cs typeface="TX Jello" pitchFamily="2" charset="0"/>
            </a:endParaRPr>
          </a:p>
        </p:txBody>
      </p:sp>
      <p:pic>
        <p:nvPicPr>
          <p:cNvPr id="10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1785918" y="3571876"/>
            <a:ext cx="5486400" cy="566738"/>
          </a:xfrm>
        </p:spPr>
        <p:txBody>
          <a:bodyPr>
            <a:noAutofit/>
          </a:bodyPr>
          <a:lstStyle/>
          <a:p>
            <a:r>
              <a:rPr lang="en-US" sz="4000" dirty="0" smtClean="0"/>
              <a:t>WHAT IS THIS PICTURE?</a:t>
            </a:r>
            <a:endParaRPr lang="th-TH" sz="4000" dirty="0"/>
          </a:p>
        </p:txBody>
      </p:sp>
      <p:pic>
        <p:nvPicPr>
          <p:cNvPr id="4" name="ตัวยึดเนื้อหา 3" descr="llb115824SMALL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40" b="540"/>
          <a:stretch>
            <a:fillRect/>
          </a:stretch>
        </p:blipFill>
        <p:spPr>
          <a:xfrm>
            <a:off x="2357422" y="285728"/>
            <a:ext cx="4208472" cy="3156354"/>
          </a:xfrm>
        </p:spPr>
      </p:pic>
      <p:sp>
        <p:nvSpPr>
          <p:cNvPr id="9" name="วงรี 8">
            <a:hlinkClick r:id="rId3" action="ppaction://hlinksldjump"/>
          </p:cNvPr>
          <p:cNvSpPr/>
          <p:nvPr/>
        </p:nvSpPr>
        <p:spPr>
          <a:xfrm>
            <a:off x="2000232" y="4429132"/>
            <a:ext cx="1857388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BEAR</a:t>
            </a:r>
            <a:endParaRPr lang="th-TH" dirty="0"/>
          </a:p>
        </p:txBody>
      </p:sp>
      <p:sp>
        <p:nvSpPr>
          <p:cNvPr id="10" name="วงรี 9">
            <a:hlinkClick r:id="rId4" action="ppaction://hlinksldjump"/>
          </p:cNvPr>
          <p:cNvSpPr/>
          <p:nvPr/>
        </p:nvSpPr>
        <p:spPr>
          <a:xfrm>
            <a:off x="5000628" y="4429132"/>
            <a:ext cx="1857388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COW</a:t>
            </a:r>
            <a:br>
              <a:rPr lang="en-US" dirty="0" smtClean="0"/>
            </a:br>
            <a:r>
              <a:rPr lang="en-US" dirty="0" smtClean="0"/>
              <a:t>BOY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alphaModFix amt="72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4546" y="5072074"/>
            <a:ext cx="5072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TX Jello" pitchFamily="2" charset="0"/>
                <a:cs typeface="TX Jello" pitchFamily="2" charset="0"/>
              </a:rPr>
              <a:t>THE END</a:t>
            </a:r>
            <a:endParaRPr lang="th-TH" sz="9600" dirty="0">
              <a:latin typeface="TX Jello" pitchFamily="2" charset="0"/>
              <a:cs typeface="TX Jell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ยึดรูปภาพ 4" descr="toy-story-2-image-toy-story-2-36440635-1024-768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28" y="642918"/>
            <a:ext cx="6000792" cy="4500594"/>
          </a:xfrm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สี่เหลี่ยมมุมมน 7">
            <a:hlinkClick r:id="rId5" action="ppaction://hlinksldjump"/>
          </p:cNvPr>
          <p:cNvSpPr/>
          <p:nvPr/>
        </p:nvSpPr>
        <p:spPr>
          <a:xfrm>
            <a:off x="6643702" y="5643578"/>
            <a:ext cx="207170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X Jello" pitchFamily="2" charset="0"/>
                <a:cs typeface="TX Jello" pitchFamily="2" charset="0"/>
              </a:rPr>
              <a:t>NEXT</a:t>
            </a:r>
            <a:endParaRPr lang="th-TH" sz="4000" dirty="0">
              <a:latin typeface="TX Jello" pitchFamily="2" charset="0"/>
              <a:cs typeface="TX Jell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มุมมน 7">
            <a:hlinkClick r:id="rId3" action="ppaction://hlinksldjump"/>
          </p:cNvPr>
          <p:cNvSpPr/>
          <p:nvPr/>
        </p:nvSpPr>
        <p:spPr>
          <a:xfrm>
            <a:off x="1142976" y="5500702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X Jello" pitchFamily="2" charset="0"/>
                <a:cs typeface="TX Jello" pitchFamily="2" charset="0"/>
              </a:rPr>
              <a:t>BACK</a:t>
            </a:r>
            <a:endParaRPr lang="th-TH" sz="3200" dirty="0">
              <a:latin typeface="TX Jello" pitchFamily="2" charset="0"/>
              <a:cs typeface="TX Jello" pitchFamily="2" charset="0"/>
            </a:endParaRPr>
          </a:p>
        </p:txBody>
      </p:sp>
      <p:pic>
        <p:nvPicPr>
          <p:cNvPr id="7" name="ตัวยึดรูปภาพ 6" descr="DI-Toy-Story-Of-Terror-2.pn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134" r="1134"/>
          <a:stretch>
            <a:fillRect/>
          </a:stretch>
        </p:blipFill>
        <p:spPr>
          <a:xfrm>
            <a:off x="571472" y="500042"/>
            <a:ext cx="8215313" cy="4727575"/>
          </a:xfrm>
        </p:spPr>
      </p:pic>
      <p:sp>
        <p:nvSpPr>
          <p:cNvPr id="9" name="สี่เหลี่ยมมุมมน 8">
            <a:hlinkClick r:id="rId5" action="ppaction://hlinksldjump"/>
          </p:cNvPr>
          <p:cNvSpPr/>
          <p:nvPr/>
        </p:nvSpPr>
        <p:spPr>
          <a:xfrm>
            <a:off x="6357950" y="5500702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X Jello" pitchFamily="2" charset="0"/>
                <a:cs typeface="TX Jello" pitchFamily="2" charset="0"/>
              </a:rPr>
              <a:t>NEXT</a:t>
            </a:r>
            <a:endParaRPr lang="th-TH" sz="3200" dirty="0">
              <a:latin typeface="TX Jello" pitchFamily="2" charset="0"/>
              <a:cs typeface="TX Jello" pitchFamily="2" charset="0"/>
            </a:endParaRPr>
          </a:p>
        </p:txBody>
      </p:sp>
      <p:pic>
        <p:nvPicPr>
          <p:cNvPr id="10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ตัวยึดรูปภาพ 9" descr="11287416_1657191317849225_1378858017_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46" y="642918"/>
            <a:ext cx="4637100" cy="3477825"/>
          </a:xfrm>
        </p:spPr>
      </p:pic>
      <p:sp>
        <p:nvSpPr>
          <p:cNvPr id="11" name="ชื่อเรื่อง 4"/>
          <p:cNvSpPr>
            <a:spLocks noGrp="1"/>
          </p:cNvSpPr>
          <p:nvPr>
            <p:ph type="title"/>
          </p:nvPr>
        </p:nvSpPr>
        <p:spPr>
          <a:xfrm>
            <a:off x="1857356" y="4214818"/>
            <a:ext cx="5486400" cy="566738"/>
          </a:xfrm>
        </p:spPr>
        <p:txBody>
          <a:bodyPr>
            <a:noAutofit/>
          </a:bodyPr>
          <a:lstStyle/>
          <a:p>
            <a:r>
              <a:rPr lang="en-US" sz="4000" dirty="0" smtClean="0"/>
              <a:t>WHAT IS THIS PICTURE?</a:t>
            </a:r>
            <a:endParaRPr lang="th-TH" sz="4000" dirty="0"/>
          </a:p>
        </p:txBody>
      </p:sp>
      <p:sp>
        <p:nvSpPr>
          <p:cNvPr id="12" name="วงรี 11">
            <a:hlinkClick r:id="rId3" action="ppaction://hlinksldjump"/>
          </p:cNvPr>
          <p:cNvSpPr/>
          <p:nvPr/>
        </p:nvSpPr>
        <p:spPr>
          <a:xfrm>
            <a:off x="4857752" y="4786322"/>
            <a:ext cx="1857388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PIG</a:t>
            </a:r>
            <a:endParaRPr lang="th-TH" dirty="0"/>
          </a:p>
        </p:txBody>
      </p:sp>
      <p:sp>
        <p:nvSpPr>
          <p:cNvPr id="13" name="วงรี 12">
            <a:hlinkClick r:id="rId4" action="ppaction://hlinksldjump"/>
          </p:cNvPr>
          <p:cNvSpPr/>
          <p:nvPr/>
        </p:nvSpPr>
        <p:spPr>
          <a:xfrm>
            <a:off x="2214546" y="4714884"/>
            <a:ext cx="1857388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DOG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ยึดรูปภาพ 4" descr="toy-story-2-image-toy-story-2-36440635-1024-768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28" y="642918"/>
            <a:ext cx="6000792" cy="4500594"/>
          </a:xfrm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สี่เหลี่ยมมุมมน 7">
            <a:hlinkClick r:id="rId5" action="ppaction://hlinksldjump"/>
          </p:cNvPr>
          <p:cNvSpPr/>
          <p:nvPr/>
        </p:nvSpPr>
        <p:spPr>
          <a:xfrm>
            <a:off x="6643702" y="5643578"/>
            <a:ext cx="207170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X Jello" pitchFamily="2" charset="0"/>
                <a:cs typeface="TX Jello" pitchFamily="2" charset="0"/>
              </a:rPr>
              <a:t>NEXT</a:t>
            </a:r>
            <a:endParaRPr lang="th-TH" sz="4000" dirty="0">
              <a:latin typeface="TX Jello" pitchFamily="2" charset="0"/>
              <a:cs typeface="TX Jello" pitchFamily="2" charset="0"/>
            </a:endParaRPr>
          </a:p>
        </p:txBody>
      </p:sp>
      <p:pic>
        <p:nvPicPr>
          <p:cNvPr id="9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49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มุมมน 7">
            <a:hlinkClick r:id="rId2" action="ppaction://hlinksldjump"/>
          </p:cNvPr>
          <p:cNvSpPr/>
          <p:nvPr/>
        </p:nvSpPr>
        <p:spPr>
          <a:xfrm>
            <a:off x="1142976" y="5500702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X Jello" pitchFamily="2" charset="0"/>
                <a:cs typeface="TX Jello" pitchFamily="2" charset="0"/>
              </a:rPr>
              <a:t>BACK</a:t>
            </a:r>
            <a:endParaRPr lang="th-TH" sz="3200" dirty="0">
              <a:latin typeface="TX Jello" pitchFamily="2" charset="0"/>
              <a:cs typeface="TX Jello" pitchFamily="2" charset="0"/>
            </a:endParaRPr>
          </a:p>
        </p:txBody>
      </p:sp>
      <p:pic>
        <p:nvPicPr>
          <p:cNvPr id="7" name="ตัวยึดรูปภาพ 6" descr="DI-Toy-Story-Of-Terror-2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134" r="1134"/>
          <a:stretch>
            <a:fillRect/>
          </a:stretch>
        </p:blipFill>
        <p:spPr>
          <a:xfrm>
            <a:off x="571472" y="500042"/>
            <a:ext cx="8215313" cy="4727575"/>
          </a:xfrm>
        </p:spPr>
      </p:pic>
      <p:sp>
        <p:nvSpPr>
          <p:cNvPr id="9" name="สี่เหลี่ยมมุมมน 8">
            <a:hlinkClick r:id="rId4" action="ppaction://hlinksldjump"/>
          </p:cNvPr>
          <p:cNvSpPr/>
          <p:nvPr/>
        </p:nvSpPr>
        <p:spPr>
          <a:xfrm>
            <a:off x="6357950" y="5500702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X Jello" pitchFamily="2" charset="0"/>
                <a:cs typeface="TX Jello" pitchFamily="2" charset="0"/>
              </a:rPr>
              <a:t>NEXT</a:t>
            </a:r>
            <a:endParaRPr lang="th-TH" sz="3200" dirty="0">
              <a:latin typeface="TX Jello" pitchFamily="2" charset="0"/>
              <a:cs typeface="TX Jell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14480" y="4071942"/>
            <a:ext cx="5486400" cy="566738"/>
          </a:xfrm>
        </p:spPr>
        <p:txBody>
          <a:bodyPr>
            <a:noAutofit/>
          </a:bodyPr>
          <a:lstStyle/>
          <a:p>
            <a:r>
              <a:rPr lang="en-US" sz="4400" dirty="0" smtClean="0"/>
              <a:t>WHAT COLOR IS IT?</a:t>
            </a:r>
            <a:endParaRPr lang="th-TH" sz="4400" dirty="0"/>
          </a:p>
        </p:txBody>
      </p:sp>
      <p:sp>
        <p:nvSpPr>
          <p:cNvPr id="5" name="วงรี 4">
            <a:hlinkClick r:id="rId3" action="ppaction://hlinksldjump"/>
          </p:cNvPr>
          <p:cNvSpPr/>
          <p:nvPr/>
        </p:nvSpPr>
        <p:spPr>
          <a:xfrm>
            <a:off x="2214546" y="4714884"/>
            <a:ext cx="1857388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GREEN</a:t>
            </a:r>
            <a:endParaRPr lang="th-TH" dirty="0"/>
          </a:p>
        </p:txBody>
      </p:sp>
      <p:sp>
        <p:nvSpPr>
          <p:cNvPr id="6" name="วงรี 5">
            <a:hlinkClick r:id="rId4" action="ppaction://hlinksldjump"/>
          </p:cNvPr>
          <p:cNvSpPr/>
          <p:nvPr/>
        </p:nvSpPr>
        <p:spPr>
          <a:xfrm>
            <a:off x="4643438" y="4714884"/>
            <a:ext cx="1857388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</a:t>
            </a:r>
            <a:endParaRPr lang="th-TH" dirty="0"/>
          </a:p>
        </p:txBody>
      </p:sp>
      <p:pic>
        <p:nvPicPr>
          <p:cNvPr id="9" name="รูปภาพ 8" descr="11354872_1657192837849073_1107124567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1"/>
            <a:ext cx="3143272" cy="3819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สี่เหลี่ยมมุมมน 7">
            <a:hlinkClick r:id="rId5" action="ppaction://hlinksldjump"/>
          </p:cNvPr>
          <p:cNvSpPr/>
          <p:nvPr/>
        </p:nvSpPr>
        <p:spPr>
          <a:xfrm>
            <a:off x="6643702" y="5643578"/>
            <a:ext cx="207170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X Jello" pitchFamily="2" charset="0"/>
                <a:cs typeface="TX Jello" pitchFamily="2" charset="0"/>
              </a:rPr>
              <a:t>NEXT</a:t>
            </a:r>
            <a:endParaRPr lang="th-TH" sz="4000" dirty="0">
              <a:latin typeface="TX Jello" pitchFamily="2" charset="0"/>
              <a:cs typeface="TX Jello" pitchFamily="2" charset="0"/>
            </a:endParaRPr>
          </a:p>
        </p:txBody>
      </p:sp>
      <p:pic>
        <p:nvPicPr>
          <p:cNvPr id="10" name="ตัวยึดรูปภาพ 9" descr="Disney-Princess-Wallpapers-5.png"/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5920" r="5920"/>
          <a:stretch>
            <a:fillRect/>
          </a:stretch>
        </p:blipFill>
        <p:spPr>
          <a:xfrm>
            <a:off x="1714480" y="571480"/>
            <a:ext cx="5486400" cy="4114800"/>
          </a:xfrm>
        </p:spPr>
      </p:pic>
      <p:sp>
        <p:nvSpPr>
          <p:cNvPr id="11" name="สี่เหลี่ยมผืนผ้า 10"/>
          <p:cNvSpPr/>
          <p:nvPr/>
        </p:nvSpPr>
        <p:spPr>
          <a:xfrm>
            <a:off x="3214678" y="3500438"/>
            <a:ext cx="529114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CORRECT</a:t>
            </a:r>
            <a:endParaRPr lang="th-TH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49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72</Words>
  <Application>Microsoft Office PowerPoint</Application>
  <PresentationFormat>นำเสนอทางหน้าจอ (4:3)</PresentationFormat>
  <Paragraphs>44</Paragraphs>
  <Slides>20</Slides>
  <Notes>1</Notes>
  <HiddenSlides>0</HiddenSlides>
  <MMClips>21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ชุดรูปแบบของ Office</vt:lpstr>
      <vt:lpstr>QUIZ TIME</vt:lpstr>
      <vt:lpstr>WHAT IS THIS PICTURE?</vt:lpstr>
      <vt:lpstr>ภาพนิ่ง 3</vt:lpstr>
      <vt:lpstr>ภาพนิ่ง 4</vt:lpstr>
      <vt:lpstr>WHAT IS THIS PICTURE?</vt:lpstr>
      <vt:lpstr>ภาพนิ่ง 6</vt:lpstr>
      <vt:lpstr>ภาพนิ่ง 7</vt:lpstr>
      <vt:lpstr>WHAT COLOR IS IT?</vt:lpstr>
      <vt:lpstr>ภาพนิ่ง 9</vt:lpstr>
      <vt:lpstr>ภาพนิ่ง 10</vt:lpstr>
      <vt:lpstr>WHAT COLOR IS IT?</vt:lpstr>
      <vt:lpstr>ภาพนิ่ง 12</vt:lpstr>
      <vt:lpstr>ภาพนิ่ง 13</vt:lpstr>
      <vt:lpstr>WHAT ARE THEY FEEL?</vt:lpstr>
      <vt:lpstr>ภาพนิ่ง 15</vt:lpstr>
      <vt:lpstr>ภาพนิ่ง 16</vt:lpstr>
      <vt:lpstr>WHAT ARE THEY FEEL?</vt:lpstr>
      <vt:lpstr>ภาพนิ่ง 18</vt:lpstr>
      <vt:lpstr>ภาพนิ่ง 19</vt:lpstr>
      <vt:lpstr>ภาพนิ่ง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MyCOM</dc:creator>
  <cp:lastModifiedBy>MyCOM</cp:lastModifiedBy>
  <cp:revision>8</cp:revision>
  <dcterms:created xsi:type="dcterms:W3CDTF">2015-09-10T10:21:33Z</dcterms:created>
  <dcterms:modified xsi:type="dcterms:W3CDTF">2015-09-10T12:21:09Z</dcterms:modified>
</cp:coreProperties>
</file>